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D"/>
    <a:srgbClr val="004071"/>
    <a:srgbClr val="FFEBF7"/>
    <a:srgbClr val="2E001C"/>
    <a:srgbClr val="400023"/>
    <a:srgbClr val="2E307C"/>
    <a:srgbClr val="BEDCA0"/>
    <a:srgbClr val="EBF5F0"/>
    <a:srgbClr val="76DDA6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104" d="100"/>
          <a:sy n="104" d="100"/>
        </p:scale>
        <p:origin x="714" y="72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C388AC4-5195-5832-34D2-63BA330890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3816" y="2641477"/>
            <a:ext cx="6532495" cy="12112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423816" y="985291"/>
            <a:ext cx="6532495" cy="1571275"/>
          </a:xfrm>
          <a:noFill/>
        </p:spPr>
        <p:txBody>
          <a:bodyPr anchor="ctr" anchorCtr="0">
            <a:normAutofit/>
          </a:bodyPr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957B6-87EA-00E3-429A-FBA9B9413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6" y="193204"/>
            <a:ext cx="1424164" cy="500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6C1FB3-5233-FEEF-49E9-00AE8E522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8" y="769268"/>
            <a:ext cx="3808904" cy="3577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9973F-FFBC-8A12-771E-2C8DF64E11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876"/>
            <a:ext cx="10160000" cy="1772920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380234"/>
            <a:ext cx="10160000" cy="344332"/>
          </a:xfrm>
          <a:prstGeom prst="rect">
            <a:avLst/>
          </a:prstGeom>
          <a:solidFill>
            <a:srgbClr val="00AAAD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1556" noProof="0" dirty="0">
                <a:solidFill>
                  <a:schemeClr val="tx1"/>
                </a:solidFill>
              </a:rPr>
              <a:t>НМК 6</a:t>
            </a:r>
            <a:r>
              <a:rPr lang="en-US" sz="1556" noProof="0" dirty="0">
                <a:solidFill>
                  <a:schemeClr val="tx1"/>
                </a:solidFill>
              </a:rPr>
              <a:t> </a:t>
            </a:r>
            <a:r>
              <a:rPr lang="ru-RU" sz="1556" noProof="0" dirty="0">
                <a:solidFill>
                  <a:schemeClr val="tx1"/>
                </a:solidFill>
              </a:rPr>
              <a:t> </a:t>
            </a:r>
            <a:r>
              <a:rPr lang="en-US" sz="1560" dirty="0">
                <a:solidFill>
                  <a:schemeClr val="tx1"/>
                </a:solidFill>
              </a:rPr>
              <a:t>●</a:t>
            </a:r>
            <a:r>
              <a:rPr lang="en-US" sz="1556" noProof="0" dirty="0">
                <a:solidFill>
                  <a:schemeClr val="tx1"/>
                </a:solidFill>
              </a:rPr>
              <a:t>  </a:t>
            </a:r>
            <a:r>
              <a:rPr lang="ru-RU" sz="1556" noProof="0" dirty="0">
                <a:solidFill>
                  <a:schemeClr val="tx1"/>
                </a:solidFill>
              </a:rPr>
              <a:t>12 – 13 апреля 2024 г,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92A86-E33B-7806-CDD7-E6FC3C5891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" y="4648946"/>
            <a:ext cx="1082176" cy="1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SUBTITLE</a:t>
            </a:r>
            <a:r>
              <a:rPr lang="ru-RU" b="0" dirty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Tahoma</a:t>
            </a:r>
            <a:r>
              <a:rPr lang="ru-RU" b="0" dirty="0" smtClean="0"/>
              <a:t> </a:t>
            </a:r>
            <a:r>
              <a:rPr lang="en-US" b="0" dirty="0"/>
              <a:t>2</a:t>
            </a:r>
            <a:r>
              <a:rPr lang="ru-RU" b="0" dirty="0"/>
              <a:t>8</a:t>
            </a:r>
            <a:r>
              <a:rPr lang="en-US" b="0" dirty="0"/>
              <a:t> </a:t>
            </a:r>
            <a:r>
              <a:rPr lang="en-US" b="0" dirty="0" err="1"/>
              <a:t>pt</a:t>
            </a:r>
            <a:endParaRPr lang="ru-RU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 smtClean="0"/>
              <a:t>Tahoma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</a:t>
            </a:r>
            <a:r>
              <a:rPr lang="ru-RU" dirty="0"/>
              <a:t>8</a:t>
            </a:r>
            <a:r>
              <a:rPr lang="en-US" dirty="0"/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1006400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</p:spPr>
        <p:txBody>
          <a:bodyPr>
            <a:normAutofit fontScale="90000"/>
          </a:bodyPr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</p:spPr>
        <p:txBody>
          <a:bodyPr/>
          <a:lstStyle/>
          <a:p>
            <a:r>
              <a:rPr lang="en-US" dirty="0"/>
              <a:t>Text on the slide.</a:t>
            </a:r>
          </a:p>
          <a:p>
            <a:endParaRPr lang="en-US" dirty="0"/>
          </a:p>
          <a:p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435527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8695" y="985292"/>
            <a:ext cx="9602611" cy="4320481"/>
          </a:xfrm>
        </p:spPr>
        <p:txBody>
          <a:bodyPr/>
          <a:lstStyle/>
          <a:p>
            <a:r>
              <a:rPr lang="en-US" altLang="ru-RU" dirty="0">
                <a:solidFill>
                  <a:schemeClr val="bg2"/>
                </a:solidFill>
              </a:rPr>
              <a:t>Green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B3862-5927-0DFB-E2A3-3C1AB72C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"/>
          <a:stretch/>
        </p:blipFill>
        <p:spPr>
          <a:xfrm>
            <a:off x="2987188" y="1521619"/>
            <a:ext cx="3634858" cy="35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71237929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27570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315117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1719964"/>
            <a:ext cx="4478514" cy="26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92500"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51051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193" y="1506430"/>
            <a:ext cx="1" cy="817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870325"/>
            <a:ext cx="1776236" cy="27193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4">
      <a:dk1>
        <a:srgbClr val="00AAAD"/>
      </a:dk1>
      <a:lt1>
        <a:srgbClr val="FFFFFF"/>
      </a:lt1>
      <a:dk2>
        <a:srgbClr val="000000"/>
      </a:dk2>
      <a:lt2>
        <a:srgbClr val="FFFFFF"/>
      </a:lt2>
      <a:accent1>
        <a:srgbClr val="2484C6"/>
      </a:accent1>
      <a:accent2>
        <a:srgbClr val="FFFF11"/>
      </a:accent2>
      <a:accent3>
        <a:srgbClr val="006934"/>
      </a:accent3>
      <a:accent4>
        <a:srgbClr val="003C6E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AAAD"/>
        </a:dk1>
        <a:lt1>
          <a:srgbClr val="FFFFFF"/>
        </a:lt1>
        <a:dk2>
          <a:srgbClr val="000000"/>
        </a:dk2>
        <a:lt2>
          <a:srgbClr val="FFFFFF"/>
        </a:lt2>
        <a:accent1>
          <a:srgbClr val="2484C6"/>
        </a:accent1>
        <a:accent2>
          <a:srgbClr val="FFFF11"/>
        </a:accent2>
        <a:accent3>
          <a:srgbClr val="006934"/>
        </a:accent3>
        <a:accent4>
          <a:srgbClr val="003C6E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Verdana</vt:lpstr>
      <vt:lpstr>Theme-Color</vt:lpstr>
      <vt:lpstr>TOPIC  Tahoma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162</cp:revision>
  <dcterms:created xsi:type="dcterms:W3CDTF">2018-04-02T14:44:39Z</dcterms:created>
  <dcterms:modified xsi:type="dcterms:W3CDTF">2024-03-15T18:06:41Z</dcterms:modified>
</cp:coreProperties>
</file>